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22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C75C502-3E09-DFB8-3B23-431B033B54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A780DC-2D4C-22D4-D246-1F43396EA0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7B060-68C4-4733-9A04-19C61076F81C}" type="datetimeFigureOut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71620A-9D96-04EB-AD9B-3F5556B779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1CA2912-5002-6EF1-3F99-1D44B4F8D2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B017E-5909-46A5-AEC3-466CBC21C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513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615AC-6642-4E2E-A3BE-DB8D20061CF5}" type="datetimeFigureOut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9C095-900F-46D2-BE18-2C31A4F4B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6516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8F85-A543-4CD2-92CF-C44531C4A1D3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60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3085-52F7-4A8A-A69A-5FC7A7E6CC80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13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9A55-388A-4CFE-A276-5CFD39D181CD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22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68EF-6A69-400B-8B87-6BE9454C5927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08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26DE9-050F-48FF-8BB4-C3F0FA4A4C52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5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3B2D-13BC-48B1-B957-CC7505D8CDE4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24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681B-473C-41D7-85EA-EFA2A38DFFA8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3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A142E-AC2D-44BB-A381-79620DD1BCCB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4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8D1B-6C78-49BD-83A7-4F82A6ED5CF5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48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03F8-4633-4499-9364-E919B673C89A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8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E6EB-EE55-4513-9902-AA77604EC474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94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33A8CF-9397-4AB3-AC64-DEA7F93D92E6}" type="datetime1">
              <a:rPr kumimoji="1" lang="ja-JP" altLang="en-US" smtClean="0"/>
              <a:t>2024/8/16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458234-0137-4E81-AADE-72DD8EE4B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00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CDAE821C-0E7D-2D9A-262A-DBBA9C9E0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91" y="6398515"/>
            <a:ext cx="6310992" cy="1660597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ts val="1800"/>
              </a:lnSpc>
            </a:pP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日時：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日～毎週水曜　①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年生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16:30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17:30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②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年生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17:40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18:40</a:t>
            </a:r>
          </a:p>
          <a:p>
            <a:pPr algn="l">
              <a:lnSpc>
                <a:spcPts val="1800"/>
              </a:lnSpc>
            </a:pP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会場：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『S&amp;D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スポーツパーク富士見ミーティングルーム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』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定員：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各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名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定員になり次第、締め切りとさせていただきます。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費用：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3,300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円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税込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／月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回　　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講師：</a:t>
            </a:r>
            <a:r>
              <a:rPr lang="en-US" altLang="ja-JP" sz="1400" kern="100" dirty="0" err="1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sakura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5" name="字幕 2">
            <a:extLst>
              <a:ext uri="{FF2B5EF4-FFF2-40B4-BE49-F238E27FC236}">
                <a16:creationId xmlns:a16="http://schemas.microsoft.com/office/drawing/2014/main" id="{B1EAAB22-DB8B-01A8-99AA-CEDDDFE46D3E}"/>
              </a:ext>
            </a:extLst>
          </p:cNvPr>
          <p:cNvSpPr txBox="1">
            <a:spLocks/>
          </p:cNvSpPr>
          <p:nvPr/>
        </p:nvSpPr>
        <p:spPr>
          <a:xfrm>
            <a:off x="146091" y="8399152"/>
            <a:ext cx="6184900" cy="334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日時：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28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水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①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年生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16:30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17:30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①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年生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17:40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18:40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400" kern="100" dirty="0">
              <a:latin typeface="Century" panose="020406040505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0190499-5D29-E855-213B-6C6AFBA69D9E}"/>
              </a:ext>
            </a:extLst>
          </p:cNvPr>
          <p:cNvSpPr/>
          <p:nvPr/>
        </p:nvSpPr>
        <p:spPr>
          <a:xfrm>
            <a:off x="226779" y="6106998"/>
            <a:ext cx="2548028" cy="291213"/>
          </a:xfrm>
          <a:prstGeom prst="roundRect">
            <a:avLst/>
          </a:prstGeom>
          <a:gradFill>
            <a:gsLst>
              <a:gs pos="29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CD5508F5-2C8F-FBAA-1F2C-B8BF5043E5AA}"/>
              </a:ext>
            </a:extLst>
          </p:cNvPr>
          <p:cNvSpPr txBox="1">
            <a:spLocks/>
          </p:cNvSpPr>
          <p:nvPr/>
        </p:nvSpPr>
        <p:spPr>
          <a:xfrm>
            <a:off x="440822" y="6104711"/>
            <a:ext cx="2151234" cy="325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回制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(5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週目お休み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3E77339-EE40-C4B3-99F2-3E9164DB2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" y="878658"/>
            <a:ext cx="6850154" cy="4418548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136658C-F4CC-EC3A-8587-7EB7BCB67FB2}"/>
              </a:ext>
            </a:extLst>
          </p:cNvPr>
          <p:cNvSpPr/>
          <p:nvPr/>
        </p:nvSpPr>
        <p:spPr>
          <a:xfrm>
            <a:off x="-87402" y="5167537"/>
            <a:ext cx="6817872" cy="10926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65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キッズダンス教室</a:t>
            </a:r>
          </a:p>
        </p:txBody>
      </p:sp>
      <p:sp>
        <p:nvSpPr>
          <p:cNvPr id="22" name="直角三角形 21">
            <a:extLst>
              <a:ext uri="{FF2B5EF4-FFF2-40B4-BE49-F238E27FC236}">
                <a16:creationId xmlns:a16="http://schemas.microsoft.com/office/drawing/2014/main" id="{0717C76A-E6EF-A9A0-1FBC-27459FE04E2D}"/>
              </a:ext>
            </a:extLst>
          </p:cNvPr>
          <p:cNvSpPr/>
          <p:nvPr/>
        </p:nvSpPr>
        <p:spPr>
          <a:xfrm rot="16200000">
            <a:off x="3072464" y="6120463"/>
            <a:ext cx="687939" cy="6883133"/>
          </a:xfrm>
          <a:prstGeom prst="rtTriangle">
            <a:avLst/>
          </a:prstGeom>
          <a:gradFill>
            <a:gsLst>
              <a:gs pos="72000">
                <a:schemeClr val="accent2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4E2468E-F042-94E2-EC7E-6FC6AF81921A}"/>
              </a:ext>
            </a:extLst>
          </p:cNvPr>
          <p:cNvSpPr/>
          <p:nvPr/>
        </p:nvSpPr>
        <p:spPr>
          <a:xfrm rot="21313788">
            <a:off x="3429117" y="9331196"/>
            <a:ext cx="3760403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24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初心者専用スクール！</a:t>
            </a:r>
            <a:endParaRPr lang="ja-JP" altLang="en-US" sz="240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直角三角形 4">
            <a:extLst>
              <a:ext uri="{FF2B5EF4-FFF2-40B4-BE49-F238E27FC236}">
                <a16:creationId xmlns:a16="http://schemas.microsoft.com/office/drawing/2014/main" id="{D460527E-A991-4302-99BE-E2AFFF20CE16}"/>
              </a:ext>
            </a:extLst>
          </p:cNvPr>
          <p:cNvSpPr/>
          <p:nvPr/>
        </p:nvSpPr>
        <p:spPr>
          <a:xfrm rot="5400000">
            <a:off x="3092021" y="-3094459"/>
            <a:ext cx="671522" cy="6860439"/>
          </a:xfrm>
          <a:prstGeom prst="rtTriangle">
            <a:avLst/>
          </a:prstGeom>
          <a:gradFill>
            <a:gsLst>
              <a:gs pos="72000">
                <a:schemeClr val="accent2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96A311D-BDF8-7A6D-158C-8B52CE135599}"/>
              </a:ext>
            </a:extLst>
          </p:cNvPr>
          <p:cNvSpPr/>
          <p:nvPr/>
        </p:nvSpPr>
        <p:spPr>
          <a:xfrm rot="21268471">
            <a:off x="-122224" y="89438"/>
            <a:ext cx="395179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en-US" altLang="ja-JP" sz="24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</a:t>
            </a:r>
            <a:r>
              <a:rPr lang="ja-JP" altLang="en-US" sz="24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＆</a:t>
            </a:r>
            <a:r>
              <a:rPr kumimoji="1" lang="en-US" altLang="ja-JP" sz="24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</a:t>
            </a:r>
            <a:r>
              <a:rPr kumimoji="1" lang="ja-JP" altLang="en-US" sz="24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スポーツパーク富士見</a:t>
            </a:r>
            <a:endParaRPr lang="ja-JP" altLang="en-US" sz="240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7D54843A-AE78-C397-A691-88F41F5480AD}"/>
              </a:ext>
            </a:extLst>
          </p:cNvPr>
          <p:cNvSpPr/>
          <p:nvPr/>
        </p:nvSpPr>
        <p:spPr>
          <a:xfrm>
            <a:off x="166038" y="8101532"/>
            <a:ext cx="2548028" cy="291213"/>
          </a:xfrm>
          <a:prstGeom prst="roundRect">
            <a:avLst/>
          </a:prstGeom>
          <a:gradFill>
            <a:gsLst>
              <a:gs pos="2900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48E667E2-2DFF-BDAF-070C-7A54968DD671}"/>
              </a:ext>
            </a:extLst>
          </p:cNvPr>
          <p:cNvSpPr txBox="1">
            <a:spLocks/>
          </p:cNvSpPr>
          <p:nvPr/>
        </p:nvSpPr>
        <p:spPr>
          <a:xfrm>
            <a:off x="415950" y="8101532"/>
            <a:ext cx="2358857" cy="383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日無料体験会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開催♪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タイトル 10">
            <a:extLst>
              <a:ext uri="{FF2B5EF4-FFF2-40B4-BE49-F238E27FC236}">
                <a16:creationId xmlns:a16="http://schemas.microsoft.com/office/drawing/2014/main" id="{681F6143-D8F0-DC06-ADB5-B524D7675C59}"/>
              </a:ext>
            </a:extLst>
          </p:cNvPr>
          <p:cNvSpPr txBox="1">
            <a:spLocks/>
          </p:cNvSpPr>
          <p:nvPr/>
        </p:nvSpPr>
        <p:spPr>
          <a:xfrm>
            <a:off x="0" y="664542"/>
            <a:ext cx="6860439" cy="101566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800"/>
              </a:lnSpc>
            </a:pPr>
            <a:r>
              <a:rPr lang="ja-JP" altLang="ja-JP" sz="1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基本を身に付け、表現することを楽しむダンス教室です。ダンスは小中学校での教育活動として、表現力、体力、判断力、リズム感、俊敏性、柔軟性を養</a:t>
            </a:r>
            <a:r>
              <a:rPr lang="ja-JP" altLang="en-US" sz="1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い、</a:t>
            </a:r>
            <a:r>
              <a:rPr lang="ja-JP" altLang="ja-JP" sz="1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集団活動を通じてコミュニケーション能力や協調性も養います。</a:t>
            </a:r>
            <a:endParaRPr lang="en-US" altLang="ja-JP" sz="1600" kern="100" dirty="0">
              <a:effectLst/>
              <a:latin typeface="Century" panose="020406040505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</a:pPr>
            <a:r>
              <a:rPr lang="ja-JP" altLang="ja-JP" sz="16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ダンス初心者のお子様を対象としていますので、ぜひご参加ください！</a:t>
            </a:r>
            <a:endParaRPr lang="ja-JP" alt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5BCACC-12A0-990A-2BA1-511FDB15D131}"/>
              </a:ext>
            </a:extLst>
          </p:cNvPr>
          <p:cNvSpPr/>
          <p:nvPr/>
        </p:nvSpPr>
        <p:spPr>
          <a:xfrm>
            <a:off x="4388406" y="151383"/>
            <a:ext cx="246959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参加者募集🎵</a:t>
            </a:r>
          </a:p>
        </p:txBody>
      </p:sp>
      <p:pic>
        <p:nvPicPr>
          <p:cNvPr id="29" name="図 28" descr="ポーズをとっているスーツ姿の男性の絵&#10;&#10;低い精度で自動的に生成された説明">
            <a:extLst>
              <a:ext uri="{FF2B5EF4-FFF2-40B4-BE49-F238E27FC236}">
                <a16:creationId xmlns:a16="http://schemas.microsoft.com/office/drawing/2014/main" id="{7CEBAE12-C226-7ACD-72F1-C09F3A616C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078" y="6785613"/>
            <a:ext cx="1363375" cy="1485729"/>
          </a:xfrm>
          <a:prstGeom prst="rect">
            <a:avLst/>
          </a:prstGeom>
        </p:spPr>
      </p:pic>
      <p:sp>
        <p:nvSpPr>
          <p:cNvPr id="11" name="小波 10">
            <a:extLst>
              <a:ext uri="{FF2B5EF4-FFF2-40B4-BE49-F238E27FC236}">
                <a16:creationId xmlns:a16="http://schemas.microsoft.com/office/drawing/2014/main" id="{E26A30D7-782D-C83D-FAA1-9FB2ECFE99A6}"/>
              </a:ext>
            </a:extLst>
          </p:cNvPr>
          <p:cNvSpPr/>
          <p:nvPr/>
        </p:nvSpPr>
        <p:spPr>
          <a:xfrm>
            <a:off x="5163134" y="8001352"/>
            <a:ext cx="1285261" cy="293574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2CCEC6B1-7C75-3290-7E91-84CE50B1844F}"/>
              </a:ext>
            </a:extLst>
          </p:cNvPr>
          <p:cNvSpPr txBox="1">
            <a:spLocks/>
          </p:cNvSpPr>
          <p:nvPr/>
        </p:nvSpPr>
        <p:spPr>
          <a:xfrm>
            <a:off x="5296898" y="7987377"/>
            <a:ext cx="1229611" cy="29357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r>
              <a:rPr lang="ja-JP" altLang="ja-JP" sz="11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講師：</a:t>
            </a:r>
            <a:r>
              <a:rPr lang="en-US" altLang="ja-JP" sz="1100" kern="100" dirty="0" err="1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sakura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73B3A0-0975-28B0-8AFC-72F80E6D2B75}"/>
              </a:ext>
            </a:extLst>
          </p:cNvPr>
          <p:cNvSpPr/>
          <p:nvPr/>
        </p:nvSpPr>
        <p:spPr>
          <a:xfrm>
            <a:off x="11462" y="9586085"/>
            <a:ext cx="341632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1200" b="1" cap="none" spc="0" dirty="0">
                <a:ln/>
                <a:solidFill>
                  <a:srgbClr val="7030A0"/>
                </a:solidFill>
                <a:effectLst/>
              </a:rPr>
              <a:t>主催：羽村市公園等指定管理者ウイングパーク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D9B7000B-36A8-64EB-119B-2214A9775D47}"/>
              </a:ext>
            </a:extLst>
          </p:cNvPr>
          <p:cNvSpPr txBox="1">
            <a:spLocks/>
          </p:cNvSpPr>
          <p:nvPr/>
        </p:nvSpPr>
        <p:spPr>
          <a:xfrm>
            <a:off x="176461" y="8742733"/>
            <a:ext cx="6310992" cy="87124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申込：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日無料体験は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27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火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まで、本科コースは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火</a:t>
            </a:r>
            <a:r>
              <a:rPr lang="en-US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までにお電話、または直接、富士見公園クラブハウスへ</a:t>
            </a:r>
            <a:r>
              <a:rPr lang="ja-JP" altLang="en-US" sz="1400" kern="100" dirty="0"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お申し込みください　　</a:t>
            </a:r>
            <a:r>
              <a:rPr lang="ja-JP" altLang="ja-JP" sz="1400" kern="100" dirty="0">
                <a:latin typeface="Century" panose="02040604050505020304" pitchFamily="18" charset="0"/>
                <a:ea typeface="Segoe UI Emoji" panose="020B0502040204020203" pitchFamily="34" charset="0"/>
                <a:cs typeface="Segoe UI Emoji" panose="020B0502040204020203" pitchFamily="34" charset="0"/>
              </a:rPr>
              <a:t>☎</a:t>
            </a:r>
            <a:r>
              <a:rPr lang="en-US" altLang="ja-JP" sz="1400" kern="100" dirty="0">
                <a:latin typeface="Meiryo UI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042‐555-4342</a:t>
            </a:r>
            <a:r>
              <a:rPr lang="ja-JP" altLang="en-US" sz="1400" kern="100" dirty="0">
                <a:latin typeface="Meiryo UI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en-US" altLang="ja-JP" sz="1400" kern="100" dirty="0">
                <a:latin typeface="Meiryo UI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>
                <a:latin typeface="Meiryo UI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ご入金は</a:t>
            </a:r>
            <a:r>
              <a:rPr lang="en-US" altLang="ja-JP" sz="1400" kern="100" dirty="0">
                <a:latin typeface="Meiryo UI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17:00</a:t>
            </a:r>
            <a:r>
              <a:rPr lang="ja-JP" altLang="en-US" sz="1400" kern="100" dirty="0">
                <a:latin typeface="Meiryo UI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までとなります。</a:t>
            </a:r>
            <a:r>
              <a:rPr lang="en-US" altLang="ja-JP" sz="1400" kern="100" dirty="0">
                <a:latin typeface="Meiryo UI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</a:p>
          <a:p>
            <a:pPr algn="l">
              <a:lnSpc>
                <a:spcPts val="1800"/>
              </a:lnSpc>
            </a:pPr>
            <a:endParaRPr lang="en-US" altLang="ja-JP" sz="1400" kern="100" dirty="0">
              <a:latin typeface="Meiryo UI" panose="020B0604030504040204" pitchFamily="50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29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247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HGS創英角ﾎﾟｯﾌﾟ体</vt:lpstr>
      <vt:lpstr>Meiryo UI</vt:lpstr>
      <vt:lpstr>游ゴシック</vt:lpstr>
      <vt:lpstr>Aptos</vt:lpstr>
      <vt:lpstr>Aptos Display</vt:lpstr>
      <vt:lpstr>Arial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藤原 武鋭</dc:creator>
  <cp:lastModifiedBy>藤原 武鋭</cp:lastModifiedBy>
  <cp:revision>37</cp:revision>
  <cp:lastPrinted>2024-08-09T11:53:38Z</cp:lastPrinted>
  <dcterms:created xsi:type="dcterms:W3CDTF">2024-07-23T08:48:41Z</dcterms:created>
  <dcterms:modified xsi:type="dcterms:W3CDTF">2024-08-16T06:26:25Z</dcterms:modified>
</cp:coreProperties>
</file>